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7" r:id="rId6"/>
    <p:sldId id="258" r:id="rId7"/>
    <p:sldId id="266" r:id="rId8"/>
    <p:sldId id="273" r:id="rId9"/>
    <p:sldId id="259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6F0F1F-859E-43EA-9F6C-0B82CE888A35}" v="5" dt="2025-11-29T00:27:04.395"/>
  </p1510:revLst>
</p1510:revInfo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4641" autoAdjust="0"/>
  </p:normalViewPr>
  <p:slideViewPr>
    <p:cSldViewPr snapToGrid="0">
      <p:cViewPr>
        <p:scale>
          <a:sx n="75" d="100"/>
          <a:sy n="75" d="100"/>
        </p:scale>
        <p:origin x="1128" y="254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ליאור ינאו" userId="4c5ee0152a234cb9" providerId="LiveId" clId="{EC175B3D-9765-48C1-91EA-6ACF26F3B73C}"/>
    <pc:docChg chg="undo custSel modSld">
      <pc:chgData name="ליאור ינאו" userId="4c5ee0152a234cb9" providerId="LiveId" clId="{EC175B3D-9765-48C1-91EA-6ACF26F3B73C}" dt="2025-11-29T00:34:27.002" v="62" actId="20577"/>
      <pc:docMkLst>
        <pc:docMk/>
      </pc:docMkLst>
      <pc:sldChg chg="modSp mod">
        <pc:chgData name="ליאור ינאו" userId="4c5ee0152a234cb9" providerId="LiveId" clId="{EC175B3D-9765-48C1-91EA-6ACF26F3B73C}" dt="2025-11-29T00:34:27.002" v="62" actId="20577"/>
        <pc:sldMkLst>
          <pc:docMk/>
          <pc:sldMk cId="277377105" sldId="257"/>
        </pc:sldMkLst>
        <pc:spChg chg="mod">
          <ac:chgData name="ליאור ינאו" userId="4c5ee0152a234cb9" providerId="LiveId" clId="{EC175B3D-9765-48C1-91EA-6ACF26F3B73C}" dt="2025-11-29T00:34:27.002" v="62" actId="20577"/>
          <ac:spMkLst>
            <pc:docMk/>
            <pc:sldMk cId="277377105" sldId="257"/>
            <ac:spMk id="10" creationId="{167C06A1-9612-9075-8A9A-03C999227D96}"/>
          </ac:spMkLst>
        </pc:spChg>
        <pc:spChg chg="mod">
          <ac:chgData name="ליאור ינאו" userId="4c5ee0152a234cb9" providerId="LiveId" clId="{EC175B3D-9765-48C1-91EA-6ACF26F3B73C}" dt="2025-11-29T00:33:56.567" v="49" actId="14100"/>
          <ac:spMkLst>
            <pc:docMk/>
            <pc:sldMk cId="277377105" sldId="257"/>
            <ac:spMk id="20" creationId="{2E468DC9-F7EA-4DDD-A3C6-7FED01F0AB9B}"/>
          </ac:spMkLst>
        </pc:spChg>
      </pc:sldChg>
      <pc:sldChg chg="addSp delSp modSp mod">
        <pc:chgData name="ליאור ינאו" userId="4c5ee0152a234cb9" providerId="LiveId" clId="{EC175B3D-9765-48C1-91EA-6ACF26F3B73C}" dt="2025-11-29T00:30:30.095" v="31" actId="403"/>
        <pc:sldMkLst>
          <pc:docMk/>
          <pc:sldMk cId="611775336" sldId="258"/>
        </pc:sldMkLst>
        <pc:spChg chg="del">
          <ac:chgData name="ליאור ינאו" userId="4c5ee0152a234cb9" providerId="LiveId" clId="{EC175B3D-9765-48C1-91EA-6ACF26F3B73C}" dt="2025-11-29T00:27:04.395" v="2" actId="931"/>
          <ac:spMkLst>
            <pc:docMk/>
            <pc:sldMk cId="611775336" sldId="258"/>
            <ac:spMk id="6" creationId="{08BE185F-1C3A-3972-4731-4B3874921D9F}"/>
          </ac:spMkLst>
        </pc:spChg>
        <pc:spChg chg="mod">
          <ac:chgData name="ליאור ינאו" userId="4c5ee0152a234cb9" providerId="LiveId" clId="{EC175B3D-9765-48C1-91EA-6ACF26F3B73C}" dt="2025-11-29T00:30:07.080" v="30" actId="14100"/>
          <ac:spMkLst>
            <pc:docMk/>
            <pc:sldMk cId="611775336" sldId="258"/>
            <ac:spMk id="13" creationId="{766011EF-5B9E-0892-57B9-CAE7E5B7C4D3}"/>
          </ac:spMkLst>
        </pc:spChg>
        <pc:spChg chg="mod">
          <ac:chgData name="ליאור ינאו" userId="4c5ee0152a234cb9" providerId="LiveId" clId="{EC175B3D-9765-48C1-91EA-6ACF26F3B73C}" dt="2025-11-29T00:29:51.584" v="26" actId="1076"/>
          <ac:spMkLst>
            <pc:docMk/>
            <pc:sldMk cId="611775336" sldId="258"/>
            <ac:spMk id="14" creationId="{7CC86080-C97B-C984-3B44-53B6A0B9398F}"/>
          </ac:spMkLst>
        </pc:spChg>
        <pc:spChg chg="add">
          <ac:chgData name="ליאור ינאו" userId="4c5ee0152a234cb9" providerId="LiveId" clId="{EC175B3D-9765-48C1-91EA-6ACF26F3B73C}" dt="2025-11-29T00:26:43.283" v="0"/>
          <ac:spMkLst>
            <pc:docMk/>
            <pc:sldMk cId="611775336" sldId="258"/>
            <ac:spMk id="16" creationId="{9BF4B5DE-5B1D-71A6-499B-1A89CEC0B880}"/>
          </ac:spMkLst>
        </pc:spChg>
        <pc:spChg chg="add">
          <ac:chgData name="ליאור ינאו" userId="4c5ee0152a234cb9" providerId="LiveId" clId="{EC175B3D-9765-48C1-91EA-6ACF26F3B73C}" dt="2025-11-29T00:26:50.557" v="1"/>
          <ac:spMkLst>
            <pc:docMk/>
            <pc:sldMk cId="611775336" sldId="258"/>
            <ac:spMk id="17" creationId="{9EC6B8F0-4440-4449-95DB-51DE7D55904C}"/>
          </ac:spMkLst>
        </pc:spChg>
        <pc:spChg chg="mod">
          <ac:chgData name="ליאור ינאו" userId="4c5ee0152a234cb9" providerId="LiveId" clId="{EC175B3D-9765-48C1-91EA-6ACF26F3B73C}" dt="2025-11-29T00:30:30.095" v="31" actId="403"/>
          <ac:spMkLst>
            <pc:docMk/>
            <pc:sldMk cId="611775336" sldId="258"/>
            <ac:spMk id="34" creationId="{01A4D341-9CED-415E-A417-C204833D5641}"/>
          </ac:spMkLst>
        </pc:spChg>
        <pc:spChg chg="mod">
          <ac:chgData name="ליאור ינאו" userId="4c5ee0152a234cb9" providerId="LiveId" clId="{EC175B3D-9765-48C1-91EA-6ACF26F3B73C}" dt="2025-11-29T00:29:43.800" v="24" actId="1076"/>
          <ac:spMkLst>
            <pc:docMk/>
            <pc:sldMk cId="611775336" sldId="258"/>
            <ac:spMk id="42" creationId="{A68FF55C-6F05-48FC-9323-AB8D48077BE6}"/>
          </ac:spMkLst>
        </pc:spChg>
        <pc:spChg chg="mod">
          <ac:chgData name="ליאור ינאו" userId="4c5ee0152a234cb9" providerId="LiveId" clId="{EC175B3D-9765-48C1-91EA-6ACF26F3B73C}" dt="2025-11-29T00:29:58.178" v="27" actId="1076"/>
          <ac:spMkLst>
            <pc:docMk/>
            <pc:sldMk cId="611775336" sldId="258"/>
            <ac:spMk id="43" creationId="{80683256-31D4-4761-874B-66494293B9AF}"/>
          </ac:spMkLst>
        </pc:spChg>
        <pc:spChg chg="mod">
          <ac:chgData name="ליאור ינאו" userId="4c5ee0152a234cb9" providerId="LiveId" clId="{EC175B3D-9765-48C1-91EA-6ACF26F3B73C}" dt="2025-11-29T00:29:36.360" v="23" actId="1076"/>
          <ac:spMkLst>
            <pc:docMk/>
            <pc:sldMk cId="611775336" sldId="258"/>
            <ac:spMk id="63" creationId="{831B3626-E1D2-42AE-AB45-94BC5112D8FC}"/>
          </ac:spMkLst>
        </pc:spChg>
        <pc:spChg chg="mod">
          <ac:chgData name="ליאור ינאו" userId="4c5ee0152a234cb9" providerId="LiveId" clId="{EC175B3D-9765-48C1-91EA-6ACF26F3B73C}" dt="2025-11-29T00:28:25.693" v="7" actId="27636"/>
          <ac:spMkLst>
            <pc:docMk/>
            <pc:sldMk cId="611775336" sldId="258"/>
            <ac:spMk id="66" creationId="{AFE31293-F021-441C-AC98-EE94A46A408D}"/>
          </ac:spMkLst>
        </pc:spChg>
        <pc:picChg chg="add mod">
          <ac:chgData name="ליאור ינאו" userId="4c5ee0152a234cb9" providerId="LiveId" clId="{EC175B3D-9765-48C1-91EA-6ACF26F3B73C}" dt="2025-11-29T00:27:10.095" v="3" actId="27614"/>
          <ac:picMkLst>
            <pc:docMk/>
            <pc:sldMk cId="611775336" sldId="258"/>
            <ac:picMk id="19" creationId="{A6971922-05C6-AA11-F033-C92E20BA7F86}"/>
          </ac:picMkLst>
        </pc:picChg>
      </pc:sldChg>
      <pc:sldChg chg="modSp mod">
        <pc:chgData name="ליאור ינאו" userId="4c5ee0152a234cb9" providerId="LiveId" clId="{EC175B3D-9765-48C1-91EA-6ACF26F3B73C}" dt="2025-11-29T00:32:58.645" v="43" actId="2711"/>
        <pc:sldMkLst>
          <pc:docMk/>
          <pc:sldMk cId="414789630" sldId="259"/>
        </pc:sldMkLst>
        <pc:spChg chg="mod">
          <ac:chgData name="ליאור ינאו" userId="4c5ee0152a234cb9" providerId="LiveId" clId="{EC175B3D-9765-48C1-91EA-6ACF26F3B73C}" dt="2025-11-29T00:32:23.387" v="37" actId="2711"/>
          <ac:spMkLst>
            <pc:docMk/>
            <pc:sldMk cId="414789630" sldId="259"/>
            <ac:spMk id="5" creationId="{C685F4B4-31EC-4AE6-A166-6FE4AD642C35}"/>
          </ac:spMkLst>
        </pc:spChg>
        <pc:spChg chg="mod">
          <ac:chgData name="ליאור ינאו" userId="4c5ee0152a234cb9" providerId="LiveId" clId="{EC175B3D-9765-48C1-91EA-6ACF26F3B73C}" dt="2025-11-29T00:32:23.387" v="37" actId="2711"/>
          <ac:spMkLst>
            <pc:docMk/>
            <pc:sldMk cId="414789630" sldId="259"/>
            <ac:spMk id="22" creationId="{D8965C87-7536-4E22-B0DD-FE276F346FF8}"/>
          </ac:spMkLst>
        </pc:spChg>
        <pc:spChg chg="mod">
          <ac:chgData name="ליאור ינאו" userId="4c5ee0152a234cb9" providerId="LiveId" clId="{EC175B3D-9765-48C1-91EA-6ACF26F3B73C}" dt="2025-11-29T00:32:23.387" v="37" actId="2711"/>
          <ac:spMkLst>
            <pc:docMk/>
            <pc:sldMk cId="414789630" sldId="259"/>
            <ac:spMk id="26" creationId="{549F87D0-5602-4BFC-ABEB-7C809A5CF62D}"/>
          </ac:spMkLst>
        </pc:spChg>
        <pc:spChg chg="mod">
          <ac:chgData name="ליאור ינאו" userId="4c5ee0152a234cb9" providerId="LiveId" clId="{EC175B3D-9765-48C1-91EA-6ACF26F3B73C}" dt="2025-11-29T00:32:23.387" v="37" actId="2711"/>
          <ac:spMkLst>
            <pc:docMk/>
            <pc:sldMk cId="414789630" sldId="259"/>
            <ac:spMk id="27" creationId="{B27C4FF5-17CE-4A2F-A697-CF05BAABED57}"/>
          </ac:spMkLst>
        </pc:spChg>
        <pc:spChg chg="mod">
          <ac:chgData name="ליאור ינאו" userId="4c5ee0152a234cb9" providerId="LiveId" clId="{EC175B3D-9765-48C1-91EA-6ACF26F3B73C}" dt="2025-11-29T00:32:23.387" v="37" actId="2711"/>
          <ac:spMkLst>
            <pc:docMk/>
            <pc:sldMk cId="414789630" sldId="259"/>
            <ac:spMk id="33" creationId="{4F4C28E4-6D60-402B-8F22-B1AED571D98D}"/>
          </ac:spMkLst>
        </pc:spChg>
        <pc:spChg chg="mod">
          <ac:chgData name="ליאור ינאו" userId="4c5ee0152a234cb9" providerId="LiveId" clId="{EC175B3D-9765-48C1-91EA-6ACF26F3B73C}" dt="2025-11-29T00:32:48.854" v="41" actId="2711"/>
          <ac:spMkLst>
            <pc:docMk/>
            <pc:sldMk cId="414789630" sldId="259"/>
            <ac:spMk id="37" creationId="{2D14101B-F5B0-4412-B50A-87D48857B9C9}"/>
          </ac:spMkLst>
        </pc:spChg>
        <pc:spChg chg="mod">
          <ac:chgData name="ליאור ינאו" userId="4c5ee0152a234cb9" providerId="LiveId" clId="{EC175B3D-9765-48C1-91EA-6ACF26F3B73C}" dt="2025-11-29T00:32:44.314" v="40" actId="2711"/>
          <ac:spMkLst>
            <pc:docMk/>
            <pc:sldMk cId="414789630" sldId="259"/>
            <ac:spMk id="38" creationId="{B8BADB58-1EE2-40F4-ADDD-CD3D8BB150CA}"/>
          </ac:spMkLst>
        </pc:spChg>
        <pc:spChg chg="mod">
          <ac:chgData name="ליאור ינאו" userId="4c5ee0152a234cb9" providerId="LiveId" clId="{EC175B3D-9765-48C1-91EA-6ACF26F3B73C}" dt="2025-11-29T00:32:52.478" v="42" actId="2711"/>
          <ac:spMkLst>
            <pc:docMk/>
            <pc:sldMk cId="414789630" sldId="259"/>
            <ac:spMk id="39" creationId="{FEC8BFBF-FB6C-40C7-9FB3-ACB390C4C6A9}"/>
          </ac:spMkLst>
        </pc:spChg>
        <pc:spChg chg="mod">
          <ac:chgData name="ליאור ינאו" userId="4c5ee0152a234cb9" providerId="LiveId" clId="{EC175B3D-9765-48C1-91EA-6ACF26F3B73C}" dt="2025-11-29T00:32:40.472" v="39" actId="2711"/>
          <ac:spMkLst>
            <pc:docMk/>
            <pc:sldMk cId="414789630" sldId="259"/>
            <ac:spMk id="40" creationId="{693ECB3E-F948-4E10-8437-85C02E7E0978}"/>
          </ac:spMkLst>
        </pc:spChg>
        <pc:spChg chg="mod">
          <ac:chgData name="ליאור ינאו" userId="4c5ee0152a234cb9" providerId="LiveId" clId="{EC175B3D-9765-48C1-91EA-6ACF26F3B73C}" dt="2025-11-29T00:32:23.387" v="37" actId="2711"/>
          <ac:spMkLst>
            <pc:docMk/>
            <pc:sldMk cId="414789630" sldId="259"/>
            <ac:spMk id="50" creationId="{E4BD947B-8D02-4AD4-90AE-9E7EFB599284}"/>
          </ac:spMkLst>
        </pc:spChg>
        <pc:spChg chg="mod">
          <ac:chgData name="ליאור ינאו" userId="4c5ee0152a234cb9" providerId="LiveId" clId="{EC175B3D-9765-48C1-91EA-6ACF26F3B73C}" dt="2025-11-29T00:32:23.387" v="37" actId="2711"/>
          <ac:spMkLst>
            <pc:docMk/>
            <pc:sldMk cId="414789630" sldId="259"/>
            <ac:spMk id="68" creationId="{92AB7722-13F2-55EA-EFF5-7B66161C5620}"/>
          </ac:spMkLst>
        </pc:spChg>
        <pc:spChg chg="mod">
          <ac:chgData name="ליאור ינאו" userId="4c5ee0152a234cb9" providerId="LiveId" clId="{EC175B3D-9765-48C1-91EA-6ACF26F3B73C}" dt="2025-11-29T00:32:35.284" v="38" actId="2711"/>
          <ac:spMkLst>
            <pc:docMk/>
            <pc:sldMk cId="414789630" sldId="259"/>
            <ac:spMk id="69" creationId="{87D14A17-8E2C-403B-C376-E2B3EE629D54}"/>
          </ac:spMkLst>
        </pc:spChg>
        <pc:spChg chg="mod">
          <ac:chgData name="ליאור ינאו" userId="4c5ee0152a234cb9" providerId="LiveId" clId="{EC175B3D-9765-48C1-91EA-6ACF26F3B73C}" dt="2025-11-29T00:32:23.387" v="37" actId="2711"/>
          <ac:spMkLst>
            <pc:docMk/>
            <pc:sldMk cId="414789630" sldId="259"/>
            <ac:spMk id="73" creationId="{D2A22974-ECDE-2B5A-1661-7EAF9B6AA8A6}"/>
          </ac:spMkLst>
        </pc:spChg>
        <pc:spChg chg="mod">
          <ac:chgData name="ליאור ינאו" userId="4c5ee0152a234cb9" providerId="LiveId" clId="{EC175B3D-9765-48C1-91EA-6ACF26F3B73C}" dt="2025-11-29T00:32:58.645" v="43" actId="2711"/>
          <ac:spMkLst>
            <pc:docMk/>
            <pc:sldMk cId="414789630" sldId="259"/>
            <ac:spMk id="74" creationId="{D3D8E8B6-2263-CCB4-1D28-2AC07D8E9EF0}"/>
          </ac:spMkLst>
        </pc:spChg>
      </pc:sldChg>
      <pc:sldChg chg="modSp mod">
        <pc:chgData name="ליאור ינאו" userId="4c5ee0152a234cb9" providerId="LiveId" clId="{EC175B3D-9765-48C1-91EA-6ACF26F3B73C}" dt="2025-11-29T00:32:11.155" v="34" actId="2711"/>
        <pc:sldMkLst>
          <pc:docMk/>
          <pc:sldMk cId="2093948892" sldId="262"/>
        </pc:sldMkLst>
        <pc:spChg chg="mod">
          <ac:chgData name="ליאור ינאו" userId="4c5ee0152a234cb9" providerId="LiveId" clId="{EC175B3D-9765-48C1-91EA-6ACF26F3B73C}" dt="2025-11-29T00:32:11.155" v="34" actId="2711"/>
          <ac:spMkLst>
            <pc:docMk/>
            <pc:sldMk cId="2093948892" sldId="262"/>
            <ac:spMk id="7" creationId="{7A8DDD42-D29D-4ECB-A465-13EFA049E83C}"/>
          </ac:spMkLst>
        </pc:spChg>
      </pc:sldChg>
      <pc:sldChg chg="modSp mod">
        <pc:chgData name="ליאור ינאו" userId="4c5ee0152a234cb9" providerId="LiveId" clId="{EC175B3D-9765-48C1-91EA-6ACF26F3B73C}" dt="2025-11-29T00:33:23.783" v="46" actId="2711"/>
        <pc:sldMkLst>
          <pc:docMk/>
          <pc:sldMk cId="3324314209" sldId="266"/>
        </pc:sldMkLst>
        <pc:spChg chg="mod">
          <ac:chgData name="ליאור ינאו" userId="4c5ee0152a234cb9" providerId="LiveId" clId="{EC175B3D-9765-48C1-91EA-6ACF26F3B73C}" dt="2025-11-29T00:33:23.783" v="46" actId="2711"/>
          <ac:spMkLst>
            <pc:docMk/>
            <pc:sldMk cId="3324314209" sldId="266"/>
            <ac:spMk id="6" creationId="{CB06E567-965B-D56E-F417-E29A7308E5ED}"/>
          </ac:spMkLst>
        </pc:spChg>
        <pc:spChg chg="mod">
          <ac:chgData name="ליאור ינאו" userId="4c5ee0152a234cb9" providerId="LiveId" clId="{EC175B3D-9765-48C1-91EA-6ACF26F3B73C}" dt="2025-11-29T00:33:17.582" v="45" actId="2711"/>
          <ac:spMkLst>
            <pc:docMk/>
            <pc:sldMk cId="3324314209" sldId="266"/>
            <ac:spMk id="61" creationId="{182CD3FA-FD64-4651-A9ED-984F79C86FEE}"/>
          </ac:spMkLst>
        </pc:spChg>
        <pc:spChg chg="mod">
          <ac:chgData name="ליאור ינאו" userId="4c5ee0152a234cb9" providerId="LiveId" clId="{EC175B3D-9765-48C1-91EA-6ACF26F3B73C}" dt="2025-11-29T00:33:13.182" v="44" actId="2711"/>
          <ac:spMkLst>
            <pc:docMk/>
            <pc:sldMk cId="3324314209" sldId="266"/>
            <ac:spMk id="63" creationId="{0748B9A3-70BE-4930-994F-00EFCDA51C5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11/28/2025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11/28/2025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977" y="1663435"/>
            <a:ext cx="5869021" cy="2003898"/>
          </a:xfrm>
        </p:spPr>
        <p:txBody>
          <a:bodyPr/>
          <a:lstStyle/>
          <a:p>
            <a:pPr algn="ctr"/>
            <a:r>
              <a:rPr lang="en-US" dirty="0" err="1"/>
              <a:t>ParkScope</a:t>
            </a:r>
            <a:r>
              <a:rPr lang="en-US" dirty="0"/>
              <a:t>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/>
          <a:p>
            <a:pPr algn="ctr"/>
            <a:r>
              <a:rPr lang="en-US" altLang="en-US" sz="1600" b="1" dirty="0" err="1">
                <a:solidFill>
                  <a:schemeClr val="bg1"/>
                </a:solidFill>
                <a:latin typeface="Arial" panose="020B0604020202020204" pitchFamily="34" charset="0"/>
              </a:rPr>
              <a:t>WazePark</a:t>
            </a:r>
            <a:r>
              <a:rPr lang="en-US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Assist</a:t>
            </a:r>
            <a:endParaRPr lang="en-US" altLang="en-US" sz="1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 ​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338A2989-0CF9-1FB4-D2CE-05EC748E28EB}"/>
              </a:ext>
            </a:extLst>
          </p:cNvPr>
          <p:cNvSpPr txBox="1">
            <a:spLocks/>
          </p:cNvSpPr>
          <p:nvPr/>
        </p:nvSpPr>
        <p:spPr>
          <a:xfrm>
            <a:off x="6822159" y="3217493"/>
            <a:ext cx="4925188" cy="339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100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By Lior </a:t>
            </a:r>
            <a:r>
              <a:rPr lang="en-US" altLang="en-US" sz="1600" b="1" dirty="0" err="1">
                <a:solidFill>
                  <a:schemeClr val="bg1"/>
                </a:solidFill>
                <a:latin typeface="Arial" panose="020B0604020202020204" pitchFamily="34" charset="0"/>
              </a:rPr>
              <a:t>Yanwo</a:t>
            </a:r>
            <a:endParaRPr lang="en-US" altLang="en-US" sz="1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just"/>
            <a:r>
              <a:rPr lang="en-US" sz="1600" dirty="0">
                <a:solidFill>
                  <a:schemeClr val="bg1"/>
                </a:solidFill>
              </a:rPr>
              <a:t> ​</a:t>
            </a:r>
          </a:p>
        </p:txBody>
      </p:sp>
      <p:pic>
        <p:nvPicPr>
          <p:cNvPr id="52" name="תמונה 51">
            <a:extLst>
              <a:ext uri="{FF2B5EF4-FFF2-40B4-BE49-F238E27FC236}">
                <a16:creationId xmlns:a16="http://schemas.microsoft.com/office/drawing/2014/main" id="{52F9E9B0-2032-256D-7EE3-06B410827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856"/>
            <a:ext cx="6737812" cy="613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7360"/>
            <a:ext cx="7562090" cy="606898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Motivating Use Case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5B157-1771-47C0-A2ED-DBE01811C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ParkScope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67C06A1-9612-9075-8A9A-03C999227D96}"/>
              </a:ext>
            </a:extLst>
          </p:cNvPr>
          <p:cNvSpPr>
            <a:spLocks noGrp="1" noChangeArrowheads="1"/>
          </p:cNvSpPr>
          <p:nvPr>
            <p:ph type="body" sz="quarter" idx="15"/>
          </p:nvPr>
        </p:nvSpPr>
        <p:spPr bwMode="auto">
          <a:xfrm>
            <a:off x="128016" y="1490757"/>
            <a:ext cx="6848855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Urban congestion caused by drivers searching for parking.</a:t>
            </a:r>
            <a:r>
              <a:rPr lang="he-IL" altLang="en-US" sz="1800" dirty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No navigation system predicts parking difficulty near the destination.</a:t>
            </a:r>
            <a:endParaRPr kumimoji="0" lang="he-IL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Saves time</a:t>
            </a:r>
            <a:r>
              <a:rPr kumimoji="0" lang="he-IL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and reduces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unnecessary loops around the area.</a:t>
            </a:r>
            <a:endParaRPr kumimoji="0" lang="he-IL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Improves navigation accuracy with smarter routing decisions.</a:t>
            </a:r>
            <a:endParaRPr kumimoji="0" lang="he-IL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Enhances user experience by suggesting nearby parking lots when needed.</a:t>
            </a:r>
            <a:endParaRPr kumimoji="0" lang="he-IL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Parking availability changes dynamically – difficult for humans to estimate.</a:t>
            </a: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2BE7FD5D-DB3B-A8A0-6E08-70B42A1BD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661" y="287360"/>
            <a:ext cx="5431285" cy="6068989"/>
          </a:xfrm>
          <a:prstGeom prst="rect">
            <a:avLst/>
          </a:prstGeom>
        </p:spPr>
      </p:pic>
      <p:sp>
        <p:nvSpPr>
          <p:cNvPr id="13" name="מלבן: פינות מעוגלות 12">
            <a:extLst>
              <a:ext uri="{FF2B5EF4-FFF2-40B4-BE49-F238E27FC236}">
                <a16:creationId xmlns:a16="http://schemas.microsoft.com/office/drawing/2014/main" id="{E2E262B8-F17A-1839-0C51-8F01890EA9BA}"/>
              </a:ext>
            </a:extLst>
          </p:cNvPr>
          <p:cNvSpPr/>
          <p:nvPr/>
        </p:nvSpPr>
        <p:spPr>
          <a:xfrm>
            <a:off x="7690106" y="3225151"/>
            <a:ext cx="4187952" cy="1063621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PARKING LOT AVAILABLE  200m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516" y="595375"/>
            <a:ext cx="7288284" cy="469490"/>
          </a:xfrm>
        </p:spPr>
        <p:txBody>
          <a:bodyPr>
            <a:noAutofit/>
          </a:bodyPr>
          <a:lstStyle/>
          <a:p>
            <a:r>
              <a:rPr lang="en-US" dirty="0"/>
              <a:t>Project Task Description</a:t>
            </a: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5AD76B6-01DC-462A-9FF0-16CC82FBDB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06028" y="1519774"/>
            <a:ext cx="2289974" cy="365125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Input: 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831B3626-E1D2-42AE-AB45-94BC5112D8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6646" y="1451441"/>
            <a:ext cx="2486023" cy="451386"/>
          </a:xfrm>
        </p:spPr>
        <p:txBody>
          <a:bodyPr>
            <a:normAutofit/>
          </a:bodyPr>
          <a:lstStyle/>
          <a:p>
            <a:r>
              <a:rPr lang="en-US" sz="2400" dirty="0"/>
              <a:t>Output</a:t>
            </a:r>
            <a:r>
              <a:rPr lang="en-US" sz="2400" b="1" dirty="0"/>
              <a:t>:</a:t>
            </a:r>
            <a:r>
              <a:rPr lang="en-US" sz="2400" dirty="0"/>
              <a:t> 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80683256-31D4-4761-874B-66494293B9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70799" y="1904540"/>
            <a:ext cx="2604471" cy="1594826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 single street photo showing parked cars and curb areas, allowing analysis of parking density.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A68FF55C-6F05-48FC-9323-AB8D48077B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66646" y="1896414"/>
            <a:ext cx="2701645" cy="1594826"/>
          </a:xfrm>
        </p:spPr>
        <p:txBody>
          <a:bodyPr>
            <a:no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 numeric score indicating how hard it is to find parking</a:t>
            </a:r>
            <a:r>
              <a:rPr lang="he-IL" sz="1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 = easy,</a:t>
            </a:r>
            <a:r>
              <a:rPr lang="he-IL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10 = very difficult.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AFE31293-F021-441C-AC98-EE94A46A408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806029" y="3795940"/>
            <a:ext cx="2289972" cy="365125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Novelty: 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70A850F-E957-43F7-B7FA-3CD87407913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564671" y="3827192"/>
            <a:ext cx="2289974" cy="365125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Use Case: 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CC3342B2-173B-4413-BAB0-AF14408EA5F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783591" y="4161065"/>
            <a:ext cx="2289974" cy="1809944"/>
          </a:xfrm>
        </p:spPr>
        <p:txBody>
          <a:bodyPr>
            <a:norm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 existing labeled dataset for parking difficulty; requires synthetic + auto-generated labels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2753D88-B840-4BCA-80FC-E51B691A85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64670" y="4210472"/>
            <a:ext cx="2459545" cy="1953207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Integration as a Waze/Maps feature for smart parking rerouting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B4B2C-1327-46DF-8812-DDB6FD94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ParkScope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9" name="מציין מיקום של תמונה 18" descr="תמונה שמכילה רכב, רכב יבשה, גלגל, טקסט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A6971922-05C6-AA11-F033-C92E20BA7F8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6765" r="16765"/>
          <a:stretch>
            <a:fillRect/>
          </a:stretch>
        </p:blipFill>
        <p:spPr/>
      </p:pic>
      <p:sp>
        <p:nvSpPr>
          <p:cNvPr id="13" name="Text Placeholder 62">
            <a:extLst>
              <a:ext uri="{FF2B5EF4-FFF2-40B4-BE49-F238E27FC236}">
                <a16:creationId xmlns:a16="http://schemas.microsoft.com/office/drawing/2014/main" id="{766011EF-5B9E-0892-57B9-CAE7E5B7C4D3}"/>
              </a:ext>
            </a:extLst>
          </p:cNvPr>
          <p:cNvSpPr txBox="1">
            <a:spLocks/>
          </p:cNvSpPr>
          <p:nvPr/>
        </p:nvSpPr>
        <p:spPr>
          <a:xfrm>
            <a:off x="9208730" y="1135056"/>
            <a:ext cx="2983270" cy="7694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Problem Type: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4" name="Text Placeholder 41">
            <a:extLst>
              <a:ext uri="{FF2B5EF4-FFF2-40B4-BE49-F238E27FC236}">
                <a16:creationId xmlns:a16="http://schemas.microsoft.com/office/drawing/2014/main" id="{7CC86080-C97B-C984-3B44-53B6A0B9398F}"/>
              </a:ext>
            </a:extLst>
          </p:cNvPr>
          <p:cNvSpPr txBox="1">
            <a:spLocks/>
          </p:cNvSpPr>
          <p:nvPr/>
        </p:nvSpPr>
        <p:spPr>
          <a:xfrm>
            <a:off x="9273308" y="1884899"/>
            <a:ext cx="2701645" cy="15948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Computer Vision – Detection + Regression</a:t>
            </a:r>
          </a:p>
        </p:txBody>
      </p:sp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A351523-BE9E-4047-8916-20F1F4A9F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4440" y="555565"/>
            <a:ext cx="5184648" cy="466344"/>
          </a:xfrm>
        </p:spPr>
        <p:txBody>
          <a:bodyPr/>
          <a:lstStyle/>
          <a:p>
            <a:r>
              <a:rPr lang="en-US" dirty="0"/>
              <a:t>Models &amp; Methods</a:t>
            </a:r>
          </a:p>
        </p:txBody>
      </p:sp>
      <p:pic>
        <p:nvPicPr>
          <p:cNvPr id="65" name="Picture Placeholder 64" descr="Robotic hand and human hand almost touching with their pointer fingers">
            <a:extLst>
              <a:ext uri="{FF2B5EF4-FFF2-40B4-BE49-F238E27FC236}">
                <a16:creationId xmlns:a16="http://schemas.microsoft.com/office/drawing/2014/main" id="{B600DB70-7F2F-494E-82AC-37DB9BB59802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-2092961" y="2092960"/>
            <a:ext cx="6858002" cy="2672081"/>
          </a:xfrm>
        </p:spPr>
      </p:pic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999D91A5-2E97-401C-8485-4C6A03228C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72081" y="1188217"/>
            <a:ext cx="4871719" cy="426393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Baseline Model – </a:t>
            </a:r>
            <a:r>
              <a:rPr lang="en-US" b="1" dirty="0" err="1"/>
              <a:t>XGBoost</a:t>
            </a:r>
            <a:r>
              <a:rPr lang="en-US" b="1" dirty="0"/>
              <a:t> Regressor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0748B9A3-70BE-4930-994F-00EFCDA51C5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672081" y="1666609"/>
            <a:ext cx="9519919" cy="957552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Used on numerical features extracted from the image (number of parked cars, curb length, density ratio).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Provides a fast and stable baseline for difficulty prediction.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182CD3FA-FD64-4651-A9ED-984F79C86F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33041" y="3261487"/>
            <a:ext cx="8620759" cy="1112960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fine-tuned convolutional neural network that receives the full street image and learns visual patterns related to parking difficulty (street width, spacing, shadows, crowding).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Suitable for medium-size datasets.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F23CBB-E21B-4E15-921E-9BC34BB9B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ParkScope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041A03-33F0-43A6-BDAF-8C84F811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8CEBDAEF-FBC1-36A6-2B80-66EC75F5DB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71111" y="2796057"/>
            <a:ext cx="6976871" cy="426393"/>
          </a:xfrm>
        </p:spPr>
        <p:txBody>
          <a:bodyPr>
            <a:normAutofit/>
          </a:bodyPr>
          <a:lstStyle/>
          <a:p>
            <a:r>
              <a:rPr lang="en-US" dirty="0"/>
              <a:t>Deep Learning Model – ResNet50 (Regression Head)</a:t>
            </a:r>
          </a:p>
        </p:txBody>
      </p:sp>
      <p:sp>
        <p:nvSpPr>
          <p:cNvPr id="5" name="מציין מיקום טקסט 2">
            <a:extLst>
              <a:ext uri="{FF2B5EF4-FFF2-40B4-BE49-F238E27FC236}">
                <a16:creationId xmlns:a16="http://schemas.microsoft.com/office/drawing/2014/main" id="{73401A86-9C16-926E-8F51-BF390CEAA99F}"/>
              </a:ext>
            </a:extLst>
          </p:cNvPr>
          <p:cNvSpPr txBox="1">
            <a:spLocks/>
          </p:cNvSpPr>
          <p:nvPr/>
        </p:nvSpPr>
        <p:spPr>
          <a:xfrm>
            <a:off x="2671111" y="4400067"/>
            <a:ext cx="6787270" cy="4263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1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Advanced Model – Vision Transformer (</a:t>
            </a:r>
            <a:r>
              <a:rPr lang="en-US" b="1" dirty="0" err="1"/>
              <a:t>ViT</a:t>
            </a:r>
            <a:r>
              <a:rPr lang="en-US" b="1" dirty="0"/>
              <a:t>)</a:t>
            </a:r>
          </a:p>
        </p:txBody>
      </p:sp>
      <p:sp>
        <p:nvSpPr>
          <p:cNvPr id="6" name="Text Placeholder 60">
            <a:extLst>
              <a:ext uri="{FF2B5EF4-FFF2-40B4-BE49-F238E27FC236}">
                <a16:creationId xmlns:a16="http://schemas.microsoft.com/office/drawing/2014/main" id="{CB06E567-965B-D56E-F417-E29A7308E5ED}"/>
              </a:ext>
            </a:extLst>
          </p:cNvPr>
          <p:cNvSpPr txBox="1">
            <a:spLocks/>
          </p:cNvSpPr>
          <p:nvPr/>
        </p:nvSpPr>
        <p:spPr>
          <a:xfrm>
            <a:off x="2671111" y="4863739"/>
            <a:ext cx="8620759" cy="111296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state-of-the-art vision model that processes the entire image using attention mechanisms.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Captures complex relationships in the scene and often outperforms CNNs in image-based regression tasks.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Used as the final comparison model for best performance.</a:t>
            </a:r>
          </a:p>
        </p:txBody>
      </p:sp>
    </p:spTree>
    <p:extLst>
      <p:ext uri="{BB962C8B-B14F-4D97-AF65-F5344CB8AC3E}">
        <p14:creationId xmlns:p14="http://schemas.microsoft.com/office/powerpoint/2010/main" val="3324314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2ACCF9-0672-4707-BFAE-8EB35588C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4128" y="136525"/>
            <a:ext cx="7286604" cy="634323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Data Specification</a:t>
            </a:r>
            <a:endParaRPr lang="en-US" noProof="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333151-11E7-4418-96AB-ED268A7DD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ParkScope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E126F8-D496-4E7C-A098-9020927A0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4" name="מלבן 53">
            <a:extLst>
              <a:ext uri="{FF2B5EF4-FFF2-40B4-BE49-F238E27FC236}">
                <a16:creationId xmlns:a16="http://schemas.microsoft.com/office/drawing/2014/main" id="{C959D195-60D0-352A-3A42-8BE348FE9DF8}"/>
              </a:ext>
            </a:extLst>
          </p:cNvPr>
          <p:cNvSpPr/>
          <p:nvPr/>
        </p:nvSpPr>
        <p:spPr>
          <a:xfrm>
            <a:off x="728472" y="704088"/>
            <a:ext cx="10744200" cy="551658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EB7A215E-D9EA-CA29-44A8-248FEEF42E21}"/>
              </a:ext>
            </a:extLst>
          </p:cNvPr>
          <p:cNvSpPr txBox="1">
            <a:spLocks/>
          </p:cNvSpPr>
          <p:nvPr/>
        </p:nvSpPr>
        <p:spPr>
          <a:xfrm>
            <a:off x="752856" y="937980"/>
            <a:ext cx="7286604" cy="63432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ctr" defTabSz="914400" rtl="0" eaLnBrk="1" latinLnBrk="0" hangingPunct="1">
              <a:lnSpc>
                <a:spcPct val="125000"/>
              </a:lnSpc>
              <a:spcBef>
                <a:spcPct val="0"/>
              </a:spcBef>
              <a:buNone/>
              <a:defRPr sz="2800" kern="1200" cap="all" spc="400" baseline="0">
                <a:ln w="19050">
                  <a:solidFill>
                    <a:schemeClr val="accent2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tx1"/>
                </a:solidFill>
              </a:rPr>
              <a:t>Data Sources: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4" name="Text Placeholder 3">
            <a:extLst>
              <a:ext uri="{FF2B5EF4-FFF2-40B4-BE49-F238E27FC236}">
                <a16:creationId xmlns:a16="http://schemas.microsoft.com/office/drawing/2014/main" id="{67A10B6A-5193-E6E3-AE41-0FBE6AD926EE}"/>
              </a:ext>
            </a:extLst>
          </p:cNvPr>
          <p:cNvSpPr txBox="1">
            <a:spLocks/>
          </p:cNvSpPr>
          <p:nvPr/>
        </p:nvSpPr>
        <p:spPr>
          <a:xfrm>
            <a:off x="752856" y="2428743"/>
            <a:ext cx="7286604" cy="63432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ctr" defTabSz="914400" rtl="0" eaLnBrk="1" latinLnBrk="0" hangingPunct="1">
              <a:lnSpc>
                <a:spcPct val="125000"/>
              </a:lnSpc>
              <a:spcBef>
                <a:spcPct val="0"/>
              </a:spcBef>
              <a:buNone/>
              <a:defRPr sz="2800" kern="1200" cap="all" spc="400" baseline="0">
                <a:ln w="19050">
                  <a:solidFill>
                    <a:schemeClr val="accent2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tx1"/>
                </a:solidFill>
              </a:rPr>
              <a:t>Data Types: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1D0AF05D-A420-3DC8-33DC-D1AD652B3800}"/>
              </a:ext>
            </a:extLst>
          </p:cNvPr>
          <p:cNvSpPr txBox="1">
            <a:spLocks/>
          </p:cNvSpPr>
          <p:nvPr/>
        </p:nvSpPr>
        <p:spPr>
          <a:xfrm>
            <a:off x="780288" y="4536575"/>
            <a:ext cx="7286604" cy="63432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ctr" defTabSz="914400" rtl="0" eaLnBrk="1" latinLnBrk="0" hangingPunct="1">
              <a:lnSpc>
                <a:spcPct val="125000"/>
              </a:lnSpc>
              <a:spcBef>
                <a:spcPct val="0"/>
              </a:spcBef>
              <a:buNone/>
              <a:defRPr sz="2800" kern="1200" cap="all" spc="400" baseline="0">
                <a:ln w="19050">
                  <a:solidFill>
                    <a:schemeClr val="accent2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tx1"/>
                </a:solidFill>
              </a:rPr>
              <a:t>Data Size: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7" name="Rectangle 1">
            <a:extLst>
              <a:ext uri="{FF2B5EF4-FFF2-40B4-BE49-F238E27FC236}">
                <a16:creationId xmlns:a16="http://schemas.microsoft.com/office/drawing/2014/main" id="{C2BF372F-F3AD-8033-688B-2FEE854025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410243"/>
            <a:ext cx="802335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Public street-image datasets (Cityscapes, BDD100K).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Synthetic images generated with GenAI (various street types and densities).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Augmented variations (crop, lighting, weather, blur, resolution).</a:t>
            </a:r>
          </a:p>
        </p:txBody>
      </p:sp>
      <p:sp>
        <p:nvSpPr>
          <p:cNvPr id="82" name="Rectangle 1">
            <a:extLst>
              <a:ext uri="{FF2B5EF4-FFF2-40B4-BE49-F238E27FC236}">
                <a16:creationId xmlns:a16="http://schemas.microsoft.com/office/drawing/2014/main" id="{2783E54E-81A9-1618-4561-FF7A21854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693252"/>
            <a:ext cx="6038088" cy="1040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6" name="Rectangle 7">
            <a:extLst>
              <a:ext uri="{FF2B5EF4-FFF2-40B4-BE49-F238E27FC236}">
                <a16:creationId xmlns:a16="http://schemas.microsoft.com/office/drawing/2014/main" id="{A82EC9F6-7722-1996-ADB2-EA68E3F73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965366"/>
            <a:ext cx="512512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Initial sample-size dataset for baseline training.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Larger synthetic set for deep model fine-tuning.</a:t>
            </a:r>
          </a:p>
        </p:txBody>
      </p:sp>
      <p:sp>
        <p:nvSpPr>
          <p:cNvPr id="99" name="Rectangle 10">
            <a:extLst>
              <a:ext uri="{FF2B5EF4-FFF2-40B4-BE49-F238E27FC236}">
                <a16:creationId xmlns:a16="http://schemas.microsoft.com/office/drawing/2014/main" id="{8E2B9A07-73D4-C573-77ED-24DF14C97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879063"/>
            <a:ext cx="739497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Raw street images with visible parked vehicles.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Detection outputs (YOLO/DETR bounding boxes).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Automatically generated density-based difficulty scores (1–10).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Numerical features for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XGBoost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(car count, curb length, density ratio).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Full images for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ResNet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&amp;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ViT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regression models.</a:t>
            </a:r>
          </a:p>
        </p:txBody>
      </p:sp>
    </p:spTree>
    <p:extLst>
      <p:ext uri="{BB962C8B-B14F-4D97-AF65-F5344CB8AC3E}">
        <p14:creationId xmlns:p14="http://schemas.microsoft.com/office/powerpoint/2010/main" val="3931451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474" y="136525"/>
            <a:ext cx="9626571" cy="741299"/>
          </a:xfrm>
        </p:spPr>
        <p:txBody>
          <a:bodyPr/>
          <a:lstStyle/>
          <a:p>
            <a:pPr algn="ctr"/>
            <a:r>
              <a:rPr lang="en-US" dirty="0"/>
              <a:t>Metrics &amp; KPIs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49F87D0-5602-4BFC-ABEB-7C809A5CF6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59135" y="1262584"/>
            <a:ext cx="2859091" cy="365125"/>
          </a:xfrm>
        </p:spPr>
        <p:txBody>
          <a:bodyPr/>
          <a:lstStyle/>
          <a:p>
            <a:r>
              <a:rPr lang="en-US" b="1" dirty="0"/>
              <a:t>MAE</a:t>
            </a:r>
            <a:r>
              <a:rPr lang="en-US" dirty="0"/>
              <a:t> 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8965C87-7536-4E22-B0DD-FE276F346F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98539" y="1262584"/>
            <a:ext cx="2226190" cy="365125"/>
          </a:xfrm>
        </p:spPr>
        <p:txBody>
          <a:bodyPr/>
          <a:lstStyle/>
          <a:p>
            <a:r>
              <a:rPr lang="en-US" b="1" dirty="0"/>
              <a:t>RMSE</a:t>
            </a:r>
            <a:r>
              <a:rPr lang="en-US" dirty="0"/>
              <a:t> 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9136" y="1567213"/>
            <a:ext cx="2859091" cy="591314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Measures accuracy of the predicted parking difficulty score.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D14101B-F5B0-4412-B50A-87D48857B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98537" y="1627709"/>
            <a:ext cx="2390782" cy="584087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Highlights larger prediction errors.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64E06E4-A832-49D6-9243-19E0E901EF2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59135" y="2315380"/>
            <a:ext cx="3137208" cy="470909"/>
          </a:xfrm>
        </p:spPr>
        <p:txBody>
          <a:bodyPr>
            <a:normAutofit lnSpcReduction="10000"/>
          </a:bodyPr>
          <a:lstStyle/>
          <a:p>
            <a:r>
              <a:rPr lang="en-US" sz="1400" dirty="0"/>
              <a:t>Difficulty Category Accuracy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27C4FF5-17CE-4A2F-A697-CF05BAABED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88445" y="1276814"/>
            <a:ext cx="2859090" cy="365125"/>
          </a:xfrm>
        </p:spPr>
        <p:txBody>
          <a:bodyPr>
            <a:normAutofit fontScale="92500"/>
          </a:bodyPr>
          <a:lstStyle/>
          <a:p>
            <a:r>
              <a:rPr lang="en-US" sz="1400" dirty="0"/>
              <a:t>Pearson Correlation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3ECB3E-F948-4E10-8437-85C02E7E09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59136" y="2733846"/>
            <a:ext cx="2859089" cy="510442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(easy / medium / hard)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FEC8BFBF-FB6C-40C7-9FB3-ACB390C4C6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88445" y="1591576"/>
            <a:ext cx="2859090" cy="799498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Measures alignment between model predictions and true density values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8CC62-3752-4A6C-9525-AFDDDAFE2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ParkScope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0" name="Title 32">
            <a:extLst>
              <a:ext uri="{FF2B5EF4-FFF2-40B4-BE49-F238E27FC236}">
                <a16:creationId xmlns:a16="http://schemas.microsoft.com/office/drawing/2014/main" id="{E4BD947B-8D02-4AD4-90AE-9E7EFB599284}"/>
              </a:ext>
            </a:extLst>
          </p:cNvPr>
          <p:cNvSpPr txBox="1">
            <a:spLocks/>
          </p:cNvSpPr>
          <p:nvPr/>
        </p:nvSpPr>
        <p:spPr>
          <a:xfrm>
            <a:off x="259135" y="623773"/>
            <a:ext cx="5391855" cy="7412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25000"/>
              </a:lnSpc>
              <a:spcBef>
                <a:spcPct val="0"/>
              </a:spcBef>
              <a:buNone/>
              <a:defRPr sz="2800" kern="1200" cap="all" spc="400" baseline="0">
                <a:ln w="1905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Metrics:</a:t>
            </a:r>
          </a:p>
        </p:txBody>
      </p:sp>
      <p:sp>
        <p:nvSpPr>
          <p:cNvPr id="68" name="Title 32">
            <a:extLst>
              <a:ext uri="{FF2B5EF4-FFF2-40B4-BE49-F238E27FC236}">
                <a16:creationId xmlns:a16="http://schemas.microsoft.com/office/drawing/2014/main" id="{92AB7722-13F2-55EA-EFF5-7B66161C5620}"/>
              </a:ext>
            </a:extLst>
          </p:cNvPr>
          <p:cNvSpPr txBox="1">
            <a:spLocks/>
          </p:cNvSpPr>
          <p:nvPr/>
        </p:nvSpPr>
        <p:spPr>
          <a:xfrm>
            <a:off x="259135" y="3331562"/>
            <a:ext cx="5391855" cy="6065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25000"/>
              </a:lnSpc>
              <a:spcBef>
                <a:spcPct val="0"/>
              </a:spcBef>
              <a:buNone/>
              <a:defRPr sz="2800" kern="1200" cap="all" spc="400" baseline="0">
                <a:ln w="1905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/>
              <a:t>Evaluation Scope:</a:t>
            </a:r>
            <a:endParaRPr lang="en-US" sz="2000" dirty="0"/>
          </a:p>
        </p:txBody>
      </p:sp>
      <p:sp>
        <p:nvSpPr>
          <p:cNvPr id="69" name="Text Placeholder 39">
            <a:extLst>
              <a:ext uri="{FF2B5EF4-FFF2-40B4-BE49-F238E27FC236}">
                <a16:creationId xmlns:a16="http://schemas.microsoft.com/office/drawing/2014/main" id="{87D14A17-8E2C-403B-C376-E2B3EE629D54}"/>
              </a:ext>
            </a:extLst>
          </p:cNvPr>
          <p:cNvSpPr txBox="1">
            <a:spLocks/>
          </p:cNvSpPr>
          <p:nvPr/>
        </p:nvSpPr>
        <p:spPr>
          <a:xfrm>
            <a:off x="259136" y="3844054"/>
            <a:ext cx="6745169" cy="1325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Compare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ResNet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ViT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Ablation: image-only vs feature-only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vs synthetic image performance.</a:t>
            </a:r>
          </a:p>
        </p:txBody>
      </p:sp>
      <p:sp>
        <p:nvSpPr>
          <p:cNvPr id="73" name="Title 32">
            <a:extLst>
              <a:ext uri="{FF2B5EF4-FFF2-40B4-BE49-F238E27FC236}">
                <a16:creationId xmlns:a16="http://schemas.microsoft.com/office/drawing/2014/main" id="{D2A22974-ECDE-2B5A-1661-7EAF9B6AA8A6}"/>
              </a:ext>
            </a:extLst>
          </p:cNvPr>
          <p:cNvSpPr txBox="1">
            <a:spLocks/>
          </p:cNvSpPr>
          <p:nvPr/>
        </p:nvSpPr>
        <p:spPr>
          <a:xfrm>
            <a:off x="259135" y="4810680"/>
            <a:ext cx="5391855" cy="6065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25000"/>
              </a:lnSpc>
              <a:spcBef>
                <a:spcPct val="0"/>
              </a:spcBef>
              <a:buNone/>
              <a:defRPr sz="2800" kern="1200" cap="all" spc="400" baseline="0">
                <a:ln w="1905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/>
              <a:t>Services / Future Use:</a:t>
            </a:r>
            <a:endParaRPr lang="en-US" sz="2000" dirty="0"/>
          </a:p>
        </p:txBody>
      </p:sp>
      <p:sp>
        <p:nvSpPr>
          <p:cNvPr id="74" name="Text Placeholder 39">
            <a:extLst>
              <a:ext uri="{FF2B5EF4-FFF2-40B4-BE49-F238E27FC236}">
                <a16:creationId xmlns:a16="http://schemas.microsoft.com/office/drawing/2014/main" id="{D3D8E8B6-2263-CCB4-1D28-2AC07D8E9EF0}"/>
              </a:ext>
            </a:extLst>
          </p:cNvPr>
          <p:cNvSpPr txBox="1">
            <a:spLocks/>
          </p:cNvSpPr>
          <p:nvPr/>
        </p:nvSpPr>
        <p:spPr>
          <a:xfrm>
            <a:off x="259136" y="5330348"/>
            <a:ext cx="6745169" cy="606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Potential Waze integration for smart rerouting.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Suggest nearest parking lot when predicted difficulty is high.</a:t>
            </a:r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Robot hand and human hand almost touch with their pointer fingers">
            <a:extLst>
              <a:ext uri="{FF2B5EF4-FFF2-40B4-BE49-F238E27FC236}">
                <a16:creationId xmlns:a16="http://schemas.microsoft.com/office/drawing/2014/main" id="{99832064-71DC-4D4A-BF64-B140BE0DBC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A8DDD42-D29D-4ECB-A465-13EFA049E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THANK U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GOODBYE</a:t>
            </a:r>
          </a:p>
        </p:txBody>
      </p:sp>
    </p:spTree>
    <p:extLst>
      <p:ext uri="{BB962C8B-B14F-4D97-AF65-F5344CB8AC3E}">
        <p14:creationId xmlns:p14="http://schemas.microsoft.com/office/powerpoint/2010/main" val="2093948892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169</TotalTime>
  <Words>516</Words>
  <Application>Microsoft Office PowerPoint</Application>
  <PresentationFormat>מסך רחב</PresentationFormat>
  <Paragraphs>78</Paragraphs>
  <Slides>7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7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7</vt:i4>
      </vt:variant>
    </vt:vector>
  </HeadingPairs>
  <TitlesOfParts>
    <vt:vector size="15" baseType="lpstr">
      <vt:lpstr>Arial</vt:lpstr>
      <vt:lpstr>Arial Black</vt:lpstr>
      <vt:lpstr>Bierstadt</vt:lpstr>
      <vt:lpstr>Calibri</vt:lpstr>
      <vt:lpstr>Courier New</vt:lpstr>
      <vt:lpstr>Posterama</vt:lpstr>
      <vt:lpstr>Posterama Bold</vt:lpstr>
      <vt:lpstr>ערכת נושא Office</vt:lpstr>
      <vt:lpstr>ParkScope </vt:lpstr>
      <vt:lpstr>Motivating Use Case</vt:lpstr>
      <vt:lpstr>Project Task Description</vt:lpstr>
      <vt:lpstr>Models &amp; Methods</vt:lpstr>
      <vt:lpstr>Data Specification</vt:lpstr>
      <vt:lpstr>Metrics &amp; KPIs</vt:lpstr>
      <vt:lpstr>THANK U GOODBYE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ליאור ינאו</dc:creator>
  <cp:lastModifiedBy>ליאור ינאו</cp:lastModifiedBy>
  <cp:revision>1</cp:revision>
  <dcterms:created xsi:type="dcterms:W3CDTF">2025-11-28T21:45:04Z</dcterms:created>
  <dcterms:modified xsi:type="dcterms:W3CDTF">2025-11-29T00:34:32Z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